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69" r:id="rId15"/>
    <p:sldId id="279" r:id="rId16"/>
    <p:sldId id="270" r:id="rId17"/>
    <p:sldId id="276" r:id="rId18"/>
    <p:sldId id="271" r:id="rId19"/>
    <p:sldId id="286" r:id="rId20"/>
    <p:sldId id="289" r:id="rId21"/>
    <p:sldId id="278" r:id="rId22"/>
    <p:sldId id="263" r:id="rId23"/>
    <p:sldId id="283" r:id="rId24"/>
    <p:sldId id="280" r:id="rId25"/>
    <p:sldId id="281" r:id="rId26"/>
    <p:sldId id="282" r:id="rId27"/>
    <p:sldId id="288" r:id="rId28"/>
    <p:sldId id="287" r:id="rId29"/>
    <p:sldId id="284" r:id="rId30"/>
    <p:sldId id="285" r:id="rId31"/>
    <p:sldId id="277" r:id="rId32"/>
    <p:sldId id="260" r:id="rId33"/>
    <p:sldId id="275" r:id="rId3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A"/>
    <a:srgbClr val="FF23B5"/>
    <a:srgbClr val="00DFF7"/>
    <a:srgbClr val="F6F9EE"/>
    <a:srgbClr val="FC6FC2"/>
    <a:srgbClr val="FFC6FF"/>
    <a:srgbClr val="FEFCDC"/>
    <a:srgbClr val="F07167"/>
    <a:srgbClr val="FFD9B7"/>
    <a:srgbClr val="01A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30.1.2024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1.png"/><Relationship Id="rId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7.wdp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Kurssit ja luennot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>
                <a:hlinkClick r:id="rId3"/>
              </a:rPr>
              <a:t>https://teamtreehouse.com/</a:t>
            </a:r>
            <a:endParaRPr lang="fi-FI" dirty="0"/>
          </a:p>
          <a:p>
            <a:r>
              <a:rPr lang="en-GB" dirty="0">
                <a:hlinkClick r:id="rId4"/>
              </a:rPr>
              <a:t>https://www.udemy.com/</a:t>
            </a:r>
            <a:endParaRPr lang="en-GB" dirty="0"/>
          </a:p>
          <a:p>
            <a:r>
              <a:rPr lang="en-GB" dirty="0">
                <a:hlinkClick r:id="rId5"/>
              </a:rPr>
              <a:t>https://www.codecademy.com/catalog/subject/web-development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www.coursera.org</a:t>
            </a:r>
            <a:r>
              <a:rPr lang="en-GB" dirty="0"/>
              <a:t>/</a:t>
            </a:r>
            <a:r>
              <a:rPr lang="en-GB" dirty="0" err="1"/>
              <a:t>courses?query</a:t>
            </a:r>
            <a:r>
              <a:rPr lang="en-GB" dirty="0"/>
              <a:t>=web%20development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9" y="3193367"/>
            <a:ext cx="3235569" cy="3235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pienessä kopissa on vanhentunut (osittain)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Slackissa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4" y="2728131"/>
            <a:ext cx="3882683" cy="3882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43" y="0"/>
            <a:ext cx="11086514" cy="2307981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99" y="20092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66CA0-3C14-B75B-4FB2-CE5FB708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76" y="5120640"/>
            <a:ext cx="4573780" cy="1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Yritä hakea harjoittelijaksi joko koulun kautta tai ihan vaan laittamalla viestiä mielenkiintoisiin firmoihin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 ja etsi yrityksen sopivia kontaktihenkilöitä, sitten vain kirjoita kohtelias viesti missä esittelet itsesi ja kysyt mahdollisista harjoittelupaikoista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osaamisen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Testaaminen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>
                <a:lumMod val="95000"/>
              </a:schemeClr>
            </a:gs>
            <a:gs pos="0">
              <a:srgbClr val="CBFFC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854</Words>
  <Application>Microsoft Macintosh PowerPoint</Application>
  <PresentationFormat>Widescreen</PresentationFormat>
  <Paragraphs>131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Mistä hakea tietoa?</vt:lpstr>
      <vt:lpstr>Kurssit ja luennot</vt:lpstr>
      <vt:lpstr>Miten pysyä aallon harjalla?</vt:lpstr>
      <vt:lpstr>Millaista työ sitten on käytännössä?</vt:lpstr>
      <vt:lpstr>Millaista se työ sitten oikeasti on?</vt:lpstr>
      <vt:lpstr>Softan tekeminen on ryhmätyötä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Harjoittelut (Trainee)</vt:lpstr>
      <vt:lpstr>Haastattelussa</vt:lpstr>
      <vt:lpstr>Tiivistelmä</vt:lpstr>
      <vt:lpstr>Tiivistelmä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10</cp:revision>
  <dcterms:created xsi:type="dcterms:W3CDTF">2023-12-27T10:00:06Z</dcterms:created>
  <dcterms:modified xsi:type="dcterms:W3CDTF">2024-01-31T07:24:31Z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